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35" r:id="rId1"/>
  </p:sldMasterIdLst>
  <p:notesMasterIdLst>
    <p:notesMasterId r:id="rId9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956" autoAdjust="0"/>
  </p:normalViewPr>
  <p:slideViewPr>
    <p:cSldViewPr snapToGrid="0">
      <p:cViewPr varScale="1">
        <p:scale>
          <a:sx n="97" d="100"/>
          <a:sy n="97" d="100"/>
        </p:scale>
        <p:origin x="10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jpeg>
</file>

<file path=ppt/media/image4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B70AA-BECB-4450-8922-D03D7BB11F71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AB7B87-A696-4B7C-A3E3-A33DDAA594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5968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-</a:t>
            </a:r>
            <a:r>
              <a:rPr lang="fr-FR" baseline="0" dirty="0" smtClean="0"/>
              <a:t> Léo, description du logo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3843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Jerome</a:t>
            </a:r>
            <a:r>
              <a:rPr lang="fr-FR" dirty="0" smtClean="0"/>
              <a:t> –</a:t>
            </a:r>
            <a:endParaRPr lang="fr-FR" baseline="0" dirty="0" smtClean="0"/>
          </a:p>
          <a:p>
            <a:pPr marL="171450" indent="-171450">
              <a:buFontTx/>
              <a:buChar char="-"/>
            </a:pPr>
            <a:r>
              <a:rPr lang="fr-FR" baseline="0" dirty="0" smtClean="0"/>
              <a:t>RPG</a:t>
            </a:r>
          </a:p>
          <a:p>
            <a:pPr marL="171450" indent="-171450">
              <a:buFontTx/>
              <a:buChar char="-"/>
            </a:pPr>
            <a:r>
              <a:rPr lang="fr-FR" baseline="0" dirty="0" smtClean="0"/>
              <a:t>Combat par équipe</a:t>
            </a:r>
          </a:p>
          <a:p>
            <a:pPr marL="171450" indent="-171450">
              <a:buFontTx/>
              <a:buChar char="-"/>
            </a:pPr>
            <a:r>
              <a:rPr lang="fr-FR" baseline="0" dirty="0" smtClean="0"/>
              <a:t>Tour par tour</a:t>
            </a:r>
          </a:p>
          <a:p>
            <a:pPr marL="171450" indent="-171450">
              <a:buFontTx/>
              <a:buChar char="-"/>
            </a:pPr>
            <a:r>
              <a:rPr lang="fr-FR" dirty="0" smtClean="0"/>
              <a:t>Cartes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2912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Thibaud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9324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Léo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518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Thibaud</a:t>
            </a:r>
            <a:r>
              <a:rPr lang="fr-FR" baseline="0" dirty="0" smtClean="0"/>
              <a:t> </a:t>
            </a:r>
            <a:r>
              <a:rPr lang="fr-FR" baseline="0" smtClean="0"/>
              <a:t>puis freestyle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8213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Jerome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2490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Thibaud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B7B87-A696-4B7C-A3E3-A33DDAA594A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1167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5090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0619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0007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3869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0979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309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8082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9226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7262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92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8575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ED1BF-4EFB-47E4-84F7-E3D46D8B7B32}" type="datetimeFigureOut">
              <a:rPr lang="fr-FR" smtClean="0"/>
              <a:t>26/10/2015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E1D24-508E-4068-ABA5-A643174A6D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45900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6" r:id="rId1"/>
    <p:sldLayoutId id="2147484337" r:id="rId2"/>
    <p:sldLayoutId id="2147484338" r:id="rId3"/>
    <p:sldLayoutId id="2147484339" r:id="rId4"/>
    <p:sldLayoutId id="2147484340" r:id="rId5"/>
    <p:sldLayoutId id="2147484341" r:id="rId6"/>
    <p:sldLayoutId id="2147484342" r:id="rId7"/>
    <p:sldLayoutId id="2147484343" r:id="rId8"/>
    <p:sldLayoutId id="2147484344" r:id="rId9"/>
    <p:sldLayoutId id="2147484345" r:id="rId10"/>
    <p:sldLayoutId id="21474843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59" y="1256261"/>
            <a:ext cx="4371456" cy="4371456"/>
          </a:xfrm>
          <a:prstGeom prst="rect">
            <a:avLst/>
          </a:prstGeom>
        </p:spPr>
      </p:pic>
      <p:pic>
        <p:nvPicPr>
          <p:cNvPr id="4" name="Gangplank, the Saltwater Scourge - Login Scree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91447" y="1898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42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71580" y="575368"/>
            <a:ext cx="8761413" cy="706964"/>
          </a:xfrm>
        </p:spPr>
        <p:txBody>
          <a:bodyPr>
            <a:normAutofit/>
          </a:bodyPr>
          <a:lstStyle/>
          <a:p>
            <a:pPr algn="ctr"/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Qu’est-ce ? 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Jeu vidéo RPG</a:t>
            </a:r>
          </a:p>
          <a:p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Univers héroïque fantaisie/piraterie.</a:t>
            </a:r>
          </a:p>
          <a:p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Mise en contexte du héros.</a:t>
            </a:r>
          </a:p>
          <a:p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1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140826" y="741623"/>
            <a:ext cx="4648200" cy="632402"/>
          </a:xfrm>
        </p:spPr>
        <p:txBody>
          <a:bodyPr>
            <a:noAutofit/>
          </a:bodyPr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Fondement du jeu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921815"/>
              </p:ext>
            </p:extLst>
          </p:nvPr>
        </p:nvGraphicFramePr>
        <p:xfrm>
          <a:off x="2780142" y="2144684"/>
          <a:ext cx="5308142" cy="25852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54071"/>
                <a:gridCol w="2654071"/>
              </a:tblGrid>
              <a:tr h="1334174">
                <a:tc>
                  <a:txBody>
                    <a:bodyPr/>
                    <a:lstStyle/>
                    <a:p>
                      <a:r>
                        <a:rPr lang="fr-FR" sz="2400" dirty="0" err="1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Logging</a:t>
                      </a:r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 </a:t>
                      </a:r>
                      <a:r>
                        <a:rPr lang="fr-FR" sz="2400" dirty="0" err="1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Quest</a:t>
                      </a:r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 2</a:t>
                      </a:r>
                      <a:endParaRPr lang="fr-FR" sz="2400" dirty="0">
                        <a:solidFill>
                          <a:schemeClr val="tx1"/>
                        </a:solidFill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Final </a:t>
                      </a:r>
                      <a:r>
                        <a:rPr lang="fr-FR" sz="2400" dirty="0" err="1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Fantasy</a:t>
                      </a:r>
                      <a:endParaRPr lang="fr-FR" sz="2400" dirty="0">
                        <a:solidFill>
                          <a:schemeClr val="tx1"/>
                        </a:solidFill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25108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Inspiration de base</a:t>
                      </a:r>
                      <a:endParaRPr lang="fr-FR" sz="2400" dirty="0">
                        <a:solidFill>
                          <a:schemeClr val="tx1"/>
                        </a:solidFill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400" dirty="0" smtClean="0">
                          <a:solidFill>
                            <a:schemeClr val="tx1"/>
                          </a:solidFill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Système de combat</a:t>
                      </a:r>
                      <a:endParaRPr lang="fr-FR" sz="2400" dirty="0">
                        <a:solidFill>
                          <a:schemeClr val="tx1"/>
                        </a:solidFill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028" name="Picture 4" descr="http://download4site.com/wp-content/uploads/2015/03/Logging.Quest_.2.v1.3.8.apk_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30" y="2386504"/>
            <a:ext cx="2251998" cy="2251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gamersperspective.com/wp-content/uploads/2012/03/Final-Fantasy-Dawn-of-Soul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929" y="2492910"/>
            <a:ext cx="3289907" cy="2145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570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59181" y="575368"/>
            <a:ext cx="5803670" cy="915035"/>
          </a:xfrm>
        </p:spPr>
        <p:txBody>
          <a:bodyPr>
            <a:normAutofit fontScale="90000"/>
          </a:bodyPr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Echanges d’informations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 smtClean="0">
                <a:latin typeface="David" panose="020E0502060401010101" pitchFamily="34" charset="-79"/>
                <a:cs typeface="David" panose="020E0502060401010101" pitchFamily="34" charset="-79"/>
              </a:rPr>
              <a:t>Trello</a:t>
            </a: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Mail</a:t>
            </a: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Skype</a:t>
            </a: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Face à face et réunion</a:t>
            </a:r>
          </a:p>
          <a:p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Serveur </a:t>
            </a:r>
            <a:r>
              <a:rPr lang="fr-FR" dirty="0" err="1" smtClean="0">
                <a:latin typeface="David" panose="020E0502060401010101" pitchFamily="34" charset="-79"/>
                <a:cs typeface="David" panose="020E0502060401010101" pitchFamily="34" charset="-79"/>
              </a:rPr>
              <a:t>Github</a:t>
            </a: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6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556462" y="456565"/>
            <a:ext cx="3916680" cy="1280795"/>
          </a:xfrm>
        </p:spPr>
        <p:txBody>
          <a:bodyPr/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Fonctionnalités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80011" y="2450667"/>
            <a:ext cx="3301538" cy="1250084"/>
          </a:xfrm>
        </p:spPr>
        <p:txBody>
          <a:bodyPr/>
          <a:lstStyle/>
          <a:p>
            <a:pPr marL="0" indent="0">
              <a:buNone/>
            </a:pPr>
            <a:endParaRPr lang="fr-FR" u="sng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Carte de navigation</a:t>
            </a:r>
            <a:endParaRPr lang="fr-FR" u="sng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>
              <a:buNone/>
            </a:pPr>
            <a:endParaRPr lang="fr-FR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00871" y="2974368"/>
            <a:ext cx="44566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b="1" u="sng" dirty="0">
                <a:latin typeface="David" panose="020E0502060401010101" pitchFamily="34" charset="-79"/>
                <a:cs typeface="David" panose="020E0502060401010101" pitchFamily="34" charset="-79"/>
              </a:rPr>
              <a:t>Détail sur mécanique du jeu</a:t>
            </a:r>
          </a:p>
        </p:txBody>
      </p:sp>
    </p:spTree>
    <p:extLst>
      <p:ext uri="{BB962C8B-B14F-4D97-AF65-F5344CB8AC3E}">
        <p14:creationId xmlns:p14="http://schemas.microsoft.com/office/powerpoint/2010/main" val="341171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03980" y="575368"/>
            <a:ext cx="8122920" cy="1023100"/>
          </a:xfrm>
        </p:spPr>
        <p:txBody>
          <a:bodyPr/>
          <a:lstStyle/>
          <a:p>
            <a:r>
              <a:rPr lang="fr-FR" b="1" u="sng" dirty="0" smtClean="0">
                <a:latin typeface="David" panose="020E0502060401010101" pitchFamily="34" charset="-79"/>
                <a:cs typeface="David" panose="020E0502060401010101" pitchFamily="34" charset="-79"/>
              </a:rPr>
              <a:t>Objectifs de la première itération</a:t>
            </a:r>
            <a:endParaRPr lang="fr-FR" b="1" u="s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 smtClean="0">
                <a:latin typeface="David" panose="020E0502060401010101" pitchFamily="34" charset="-79"/>
                <a:cs typeface="David" panose="020E0502060401010101" pitchFamily="34" charset="-79"/>
              </a:rPr>
              <a:t>Fonctionnalité permettant :</a:t>
            </a:r>
          </a:p>
          <a:p>
            <a:pPr marL="0" indent="0">
              <a:buNone/>
            </a:pPr>
            <a:endParaRPr lang="fr-FR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Création du personnage principal</a:t>
            </a:r>
            <a:r>
              <a:rPr lang="fr-FR" sz="1800" dirty="0"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(niveau, compétence, race et statistique)</a:t>
            </a:r>
          </a:p>
          <a:p>
            <a:endParaRPr lang="fr-FR" sz="1800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Menu gestion d’équipe et inventaire</a:t>
            </a:r>
          </a:p>
          <a:p>
            <a:endParaRPr lang="fr-FR" sz="1800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Différentes cartes (monde, île, ville)</a:t>
            </a:r>
          </a:p>
          <a:p>
            <a:endParaRPr lang="fr-FR" sz="1800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Marchands et taverne dans les villes</a:t>
            </a:r>
          </a:p>
          <a:p>
            <a:endParaRPr lang="fr-FR" sz="1800" dirty="0" smtClean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r>
              <a:rPr lang="fr-FR" sz="1800" dirty="0" smtClean="0">
                <a:latin typeface="David" panose="020E0502060401010101" pitchFamily="34" charset="-79"/>
                <a:cs typeface="David" panose="020E0502060401010101" pitchFamily="34" charset="-79"/>
              </a:rPr>
              <a:t>Début d’interface graphique pour les cartes, marchands et menu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79" y="575368"/>
            <a:ext cx="1470314" cy="147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73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59" y="1256261"/>
            <a:ext cx="4371456" cy="437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69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</TotalTime>
  <Words>131</Words>
  <Application>Microsoft Office PowerPoint</Application>
  <PresentationFormat>Grand écran</PresentationFormat>
  <Paragraphs>58</Paragraphs>
  <Slides>7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David</vt:lpstr>
      <vt:lpstr>Office Theme</vt:lpstr>
      <vt:lpstr>Présentation PowerPoint</vt:lpstr>
      <vt:lpstr>Qu’est-ce ? </vt:lpstr>
      <vt:lpstr>Fondement du jeu</vt:lpstr>
      <vt:lpstr>Echanges d’informations</vt:lpstr>
      <vt:lpstr>Fonctionnalités</vt:lpstr>
      <vt:lpstr>Objectifs de la première itération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Lawbreaker Jellyfishes</dc:title>
  <dc:creator>Plop</dc:creator>
  <cp:lastModifiedBy>Plop</cp:lastModifiedBy>
  <cp:revision>14</cp:revision>
  <dcterms:created xsi:type="dcterms:W3CDTF">2015-10-21T06:47:34Z</dcterms:created>
  <dcterms:modified xsi:type="dcterms:W3CDTF">2015-10-26T13:52:41Z</dcterms:modified>
</cp:coreProperties>
</file>

<file path=docProps/thumbnail.jpeg>
</file>